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716" y="-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5729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72540"/>
            <a:ext cx="12954952" cy="2217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600" b="1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Logo Craft :Innovative Logo Generator using Diffusion Technology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082207"/>
            <a:ext cx="12954952" cy="1206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Font typeface="+mj-lt"/>
              <a:buAutoNum type="arabicPeriod"/>
            </a:pPr>
            <a:r>
              <a:rPr lang="en-US" sz="32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Logo Craft: Revolutionizing Logo Design with AI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3906982"/>
            <a:ext cx="12954952" cy="1671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32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Welcome to the future of logo design, where artificial intelligence meets creativity. This presentation explores the power of diffusion models and how Logo Craft is transforming the logo creation process.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F2C630-5A41-0464-288F-C99DBE1F825F}"/>
              </a:ext>
            </a:extLst>
          </p:cNvPr>
          <p:cNvSpPr txBox="1"/>
          <p:nvPr/>
        </p:nvSpPr>
        <p:spPr>
          <a:xfrm>
            <a:off x="12837226" y="7658386"/>
            <a:ext cx="1793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CF28EB-0B0A-8E37-BBB4-B329F4C67BA2}"/>
              </a:ext>
            </a:extLst>
          </p:cNvPr>
          <p:cNvSpPr txBox="1"/>
          <p:nvPr/>
        </p:nvSpPr>
        <p:spPr>
          <a:xfrm>
            <a:off x="9927771" y="5661745"/>
            <a:ext cx="3864905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:</a:t>
            </a:r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K.Akshitha – 22B81A1205</a:t>
            </a:r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Asima Shareef - 22B81A1208</a:t>
            </a:r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G. Charitha - 22B81A1210</a:t>
            </a:r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B.Sri Lakshmi – 22B81A1247</a:t>
            </a:r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 Vasavi - 22B81A1259</a:t>
            </a:r>
          </a:p>
          <a:p>
            <a:r>
              <a:rPr lang="en-IN" dirty="0"/>
              <a:t> </a:t>
            </a:r>
          </a:p>
          <a:p>
            <a:endParaRPr lang="en-IN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D02B8B-36BE-379F-62AE-BDAAE8C47262}"/>
              </a:ext>
            </a:extLst>
          </p:cNvPr>
          <p:cNvSpPr txBox="1"/>
          <p:nvPr/>
        </p:nvSpPr>
        <p:spPr>
          <a:xfrm>
            <a:off x="13145984" y="7658385"/>
            <a:ext cx="1365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45673"/>
            <a:ext cx="10633840" cy="1635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6" algn="just">
              <a:lnSpc>
                <a:spcPts val="5500"/>
              </a:lnSpc>
            </a:pPr>
            <a:r>
              <a:rPr lang="en-US" sz="4400" b="1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Understanding Diffusion Models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kern="0" spc="-44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Forward Diffusion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Adding noise to an image until it becomes pure noise.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kern="0" spc="-44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Reverse Diffusion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Learning to remove noise, gradually revealing the underlying image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540925"/>
            <a:ext cx="119154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The Traditional Logo Design Process: Pain Points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87311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615559" y="587311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8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Time-consuming iterations and revisions.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5235773" y="587311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013609" y="587311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Limited availability and inconsistent quality of designers.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9633823" y="587311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411658" y="587311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High costs for exploring different logo ideas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95180"/>
            <a:ext cx="591550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Logo Craft: The Solution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4124" y="3458170"/>
            <a:ext cx="3614618" cy="1259919"/>
          </a:xfrm>
          <a:prstGeom prst="roundRect">
            <a:avLst>
              <a:gd name="adj" fmla="val 798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71059" y="3705106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AI-powered logo generation platform.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0178058" y="3458170"/>
            <a:ext cx="3614618" cy="1259919"/>
          </a:xfrm>
          <a:prstGeom prst="roundRect">
            <a:avLst>
              <a:gd name="adj" fmla="val 798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424993" y="3705106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User-friendly interface for input and customization.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324124" y="4957405"/>
            <a:ext cx="7468553" cy="876895"/>
          </a:xfrm>
          <a:prstGeom prst="roundRect">
            <a:avLst>
              <a:gd name="adj" fmla="val 1146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571059" y="5204341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Cost-effective for businesses of all sizes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4895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How Logo Craft Works: A Step-by-Step Guide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106924" y="2915960"/>
            <a:ext cx="30480" cy="4164568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345704" y="3439120"/>
            <a:ext cx="718066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837664" y="318516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937915" y="324314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03859" y="3155275"/>
            <a:ext cx="542544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User input: Text prompts, style preferences, color palettes.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1345704" y="4540091"/>
            <a:ext cx="718066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837664" y="428613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37915" y="4344114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303859" y="4256246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Diffusion process: AI generates diverse logo concepts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1345704" y="5641062"/>
            <a:ext cx="718066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837664" y="5387102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37915" y="544508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303859" y="5357217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Customization: Refine and personalize generated logos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  <p:sp>
        <p:nvSpPr>
          <p:cNvPr id="17" name="Shape 14"/>
          <p:cNvSpPr/>
          <p:nvPr/>
        </p:nvSpPr>
        <p:spPr>
          <a:xfrm>
            <a:off x="1345704" y="6742033"/>
            <a:ext cx="718066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837664" y="648807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937915" y="654605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2303859" y="6458188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Download: High-resolution logo files in various formats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64826"/>
            <a:ext cx="63187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Key Features and Benefits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527816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3329583"/>
            <a:ext cx="22501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Generate dozens of concepts in minutes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6859" y="2527816"/>
            <a:ext cx="562451" cy="56245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446859" y="3329583"/>
            <a:ext cx="22501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Create logos in any style, from minimalist to vintage.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995" y="2527816"/>
            <a:ext cx="562570" cy="56257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055995" y="3329702"/>
            <a:ext cx="225028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Maintain a consistent look and feel across designs.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724" y="5196840"/>
            <a:ext cx="562451" cy="562451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837724" y="5998607"/>
            <a:ext cx="22501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Reduce logo design costs by up to 80%.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82447"/>
            <a:ext cx="787360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Case Studies and Success Stories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665214"/>
            <a:ext cx="4078962" cy="25209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54853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Startup X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37724" y="5980867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Reduced logo design costs by 75%.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659" y="2665214"/>
            <a:ext cx="4078962" cy="25209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75659" y="54853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E-commerce Brand Y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275659" y="5980867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Increased brand recognition by 40%.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3595" y="2665214"/>
            <a:ext cx="4079081" cy="25210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3595" y="54854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Local Business Z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713595" y="5980986"/>
            <a:ext cx="40790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Created a unique logo that resonates with its target audience.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200281"/>
            <a:ext cx="642520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The Future of Logo Design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42632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Logo Craft is leading the way in democratizing access to professional-quality logo design. Try it today and unleash the creative potential of AI for your brand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!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331</Words>
  <Application>Microsoft Office PowerPoint</Application>
  <PresentationFormat>Custom</PresentationFormat>
  <Paragraphs>56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Source Sans Pro</vt:lpstr>
      <vt:lpstr>Source Serif Pro Semi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charitha gali</cp:lastModifiedBy>
  <cp:revision>4</cp:revision>
  <dcterms:created xsi:type="dcterms:W3CDTF">2025-03-10T05:11:27Z</dcterms:created>
  <dcterms:modified xsi:type="dcterms:W3CDTF">2025-03-10T05:45:22Z</dcterms:modified>
</cp:coreProperties>
</file>